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265" r:id="rId20"/>
    <p:sldId id="266" r:id="rId21"/>
    <p:sldId id="267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3" r:id="rId49"/>
    <p:sldId id="304" r:id="rId50"/>
    <p:sldId id="305" r:id="rId51"/>
    <p:sldId id="306" r:id="rId52"/>
    <p:sldId id="308" r:id="rId53"/>
    <p:sldId id="309" r:id="rId54"/>
    <p:sldId id="31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28" r:id="rId72"/>
    <p:sldId id="357" r:id="rId73"/>
    <p:sldId id="358" r:id="rId74"/>
    <p:sldId id="359" r:id="rId75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23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715432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652889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733869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737793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379312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797905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796449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234525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3435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64968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56201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925700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397004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661529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271761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79336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082396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974363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932689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145611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945582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037611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218735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760908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289837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148355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231388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791985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60652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397386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19379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0043343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428367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2805064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0793050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536025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2636700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7299514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9604400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016498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582537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805929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3168947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9463526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006724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832798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1319429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3089621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5139683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7866869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7049019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1394767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759908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0640346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0492262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1820753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9448329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1428211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5934714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5394824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360982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0088531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5798029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10171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056746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5755479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186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6411576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736312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806413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442619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92670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dk1" tx1="lt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2.mp4"/><Relationship Id="rId7" Type="http://schemas.openxmlformats.org/officeDocument/2006/relationships/image" Target="../media/image1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2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14.mp4"/><Relationship Id="rId7" Type="http://schemas.openxmlformats.org/officeDocument/2006/relationships/image" Target="../media/image13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4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mp4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3" Type="http://schemas.microsoft.com/office/2007/relationships/media" Target="../media/media2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video" Target="../media/media24.mp4"/><Relationship Id="rId11" Type="http://schemas.openxmlformats.org/officeDocument/2006/relationships/image" Target="../media/image24.png"/><Relationship Id="rId5" Type="http://schemas.microsoft.com/office/2007/relationships/media" Target="../media/media24.mp4"/><Relationship Id="rId10" Type="http://schemas.openxmlformats.org/officeDocument/2006/relationships/image" Target="../media/image23.png"/><Relationship Id="rId4" Type="http://schemas.openxmlformats.org/officeDocument/2006/relationships/video" Target="../media/media23.mp4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microsoft.com/office/2007/relationships/media" Target="../media/media28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6" Type="http://schemas.openxmlformats.org/officeDocument/2006/relationships/video" Target="../media/media29.mp4"/><Relationship Id="rId11" Type="http://schemas.openxmlformats.org/officeDocument/2006/relationships/image" Target="../media/image29.png"/><Relationship Id="rId5" Type="http://schemas.microsoft.com/office/2007/relationships/media" Target="../media/media29.mp4"/><Relationship Id="rId10" Type="http://schemas.openxmlformats.org/officeDocument/2006/relationships/image" Target="../media/image28.png"/><Relationship Id="rId4" Type="http://schemas.openxmlformats.org/officeDocument/2006/relationships/video" Target="../media/media28.mp4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31.mp4"/><Relationship Id="rId7" Type="http://schemas.openxmlformats.org/officeDocument/2006/relationships/image" Target="../media/image30.png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1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35.mp4"/><Relationship Id="rId7" Type="http://schemas.openxmlformats.org/officeDocument/2006/relationships/image" Target="../media/image34.png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5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2.mp4"/><Relationship Id="rId1" Type="http://schemas.microsoft.com/office/2007/relationships/media" Target="../media/media42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3.mp4"/><Relationship Id="rId1" Type="http://schemas.microsoft.com/office/2007/relationships/media" Target="../media/media43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4.mp4"/><Relationship Id="rId1" Type="http://schemas.microsoft.com/office/2007/relationships/media" Target="../media/media44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5.mp4"/><Relationship Id="rId1" Type="http://schemas.microsoft.com/office/2007/relationships/media" Target="../media/media45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6.mp4"/><Relationship Id="rId1" Type="http://schemas.microsoft.com/office/2007/relationships/media" Target="../media/media46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7.mp4"/><Relationship Id="rId1" Type="http://schemas.microsoft.com/office/2007/relationships/media" Target="../media/media47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8.mp4"/><Relationship Id="rId1" Type="http://schemas.microsoft.com/office/2007/relationships/media" Target="../media/media48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9.mp4"/><Relationship Id="rId1" Type="http://schemas.microsoft.com/office/2007/relationships/media" Target="../media/media49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0.mp4"/><Relationship Id="rId1" Type="http://schemas.microsoft.com/office/2007/relationships/media" Target="../media/media50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1.mp4"/><Relationship Id="rId1" Type="http://schemas.microsoft.com/office/2007/relationships/media" Target="../media/media5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2.mp4"/><Relationship Id="rId1" Type="http://schemas.microsoft.com/office/2007/relationships/media" Target="../media/media52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3.mp4"/><Relationship Id="rId1" Type="http://schemas.microsoft.com/office/2007/relationships/media" Target="../media/media53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4.mp4"/><Relationship Id="rId1" Type="http://schemas.microsoft.com/office/2007/relationships/media" Target="../media/media54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56.mp4"/><Relationship Id="rId7" Type="http://schemas.openxmlformats.org/officeDocument/2006/relationships/image" Target="../media/image55.png"/><Relationship Id="rId2" Type="http://schemas.openxmlformats.org/officeDocument/2006/relationships/video" Target="../media/media55.mp4"/><Relationship Id="rId1" Type="http://schemas.microsoft.com/office/2007/relationships/media" Target="../media/media55.mp4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6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7.mp4"/><Relationship Id="rId1" Type="http://schemas.microsoft.com/office/2007/relationships/media" Target="../media/media57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8.mp4"/><Relationship Id="rId1" Type="http://schemas.microsoft.com/office/2007/relationships/media" Target="../media/media58.mp4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9.mp4"/><Relationship Id="rId1" Type="http://schemas.microsoft.com/office/2007/relationships/media" Target="../media/media59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0.mp4"/><Relationship Id="rId1" Type="http://schemas.microsoft.com/office/2007/relationships/media" Target="../media/media60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1.mp4"/><Relationship Id="rId1" Type="http://schemas.microsoft.com/office/2007/relationships/media" Target="../media/media6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2.mp4"/><Relationship Id="rId1" Type="http://schemas.microsoft.com/office/2007/relationships/media" Target="../media/media62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3.mp4"/><Relationship Id="rId1" Type="http://schemas.microsoft.com/office/2007/relationships/media" Target="../media/media63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media" Target="../media/media65.mp4"/><Relationship Id="rId7" Type="http://schemas.openxmlformats.org/officeDocument/2006/relationships/image" Target="../media/image64.png"/><Relationship Id="rId2" Type="http://schemas.openxmlformats.org/officeDocument/2006/relationships/video" Target="../media/media64.mp4"/><Relationship Id="rId1" Type="http://schemas.microsoft.com/office/2007/relationships/media" Target="../media/media64.mp4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5.mp4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6.mp4"/><Relationship Id="rId1" Type="http://schemas.microsoft.com/office/2007/relationships/media" Target="../media/media66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media" Target="../media/media68.mp4"/><Relationship Id="rId7" Type="http://schemas.openxmlformats.org/officeDocument/2006/relationships/image" Target="../media/image65.png"/><Relationship Id="rId2" Type="http://schemas.openxmlformats.org/officeDocument/2006/relationships/video" Target="../media/media67.mp4"/><Relationship Id="rId1" Type="http://schemas.microsoft.com/office/2007/relationships/media" Target="../media/media67.mp4"/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8.mp4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9.mp4"/><Relationship Id="rId1" Type="http://schemas.microsoft.com/office/2007/relationships/media" Target="../media/media69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0.mp4"/><Relationship Id="rId1" Type="http://schemas.microsoft.com/office/2007/relationships/media" Target="../media/media70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1.mp4"/><Relationship Id="rId1" Type="http://schemas.microsoft.com/office/2007/relationships/media" Target="../media/media71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2.mp4"/><Relationship Id="rId1" Type="http://schemas.microsoft.com/office/2007/relationships/media" Target="../media/media72.mp4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3.mp4"/><Relationship Id="rId1" Type="http://schemas.microsoft.com/office/2007/relationships/media" Target="../media/media73.mp4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4.mp4"/><Relationship Id="rId1" Type="http://schemas.microsoft.com/office/2007/relationships/media" Target="../media/media74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5.mp4"/><Relationship Id="rId1" Type="http://schemas.microsoft.com/office/2007/relationships/media" Target="../media/media75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6.mp4"/><Relationship Id="rId1" Type="http://schemas.microsoft.com/office/2007/relationships/media" Target="../media/media76.mp4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7.mp4"/><Relationship Id="rId1" Type="http://schemas.microsoft.com/office/2007/relationships/media" Target="../media/media77.mp4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8.mp4"/><Relationship Id="rId1" Type="http://schemas.microsoft.com/office/2007/relationships/media" Target="../media/media78.mp4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9.mp4"/><Relationship Id="rId1" Type="http://schemas.microsoft.com/office/2007/relationships/media" Target="../media/media79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0.mp4"/><Relationship Id="rId1" Type="http://schemas.microsoft.com/office/2007/relationships/media" Target="../media/media80.mp4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1.mp4"/><Relationship Id="rId1" Type="http://schemas.microsoft.com/office/2007/relationships/media" Target="../media/media81.mp4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2.mp4"/><Relationship Id="rId1" Type="http://schemas.microsoft.com/office/2007/relationships/media" Target="../media/media82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3.mp4"/><Relationship Id="rId1" Type="http://schemas.microsoft.com/office/2007/relationships/media" Target="../media/media83.mp4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4.mp4"/><Relationship Id="rId1" Type="http://schemas.microsoft.com/office/2007/relationships/media" Target="../media/media84.mp4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525009396_127342122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1170918043_138191699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197017205_236815568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1948947185_231917476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6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385242619_58135984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4254333061_2261744189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018517099_59118294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197779237_325730455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001536061_278350956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584386115_278350956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4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525026340_156951108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0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041669215_410990161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090307810_344120374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9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75559514_127342122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3402516620_345897885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404210662_258026438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101511058_100125295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34786186_365883243_4455768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6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971835572_24763193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8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354005446_356031990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859356357_386297478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3282854219_3756358965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34786186_976108854_339441068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7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699533520_186462478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3573561430_3359872645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1233447540_401087005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6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274810927_243987986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2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3838916918_343835067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219373915_22711535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3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043359140_321558958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1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825117825_361325698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944364683_401087005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2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095072123_226127978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9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024153160_104270104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009661577_413109017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5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2897450386_239918954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69021708_363810919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2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955873393_363810919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61705693_354920608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1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837437400_348467647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1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038178965_12569821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3852180338_401087005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905092749_243987986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899977140_243987986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3817439661_374479222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912159842_361782156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3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225507876_352485405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1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043245495_306222175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7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077938100_227067957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8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101125464_289904917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4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1875251263_311791865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4078504814_4279589579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4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376961025_33857864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050540730_84168523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3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1450248282_34731083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9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517207528_11035814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5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281804106_241390893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571682376_315936247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8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3109829556_401087005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558242805_243987986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2513721381_24835703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902734717_91158458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764144999_311236641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675419345_27609886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34786186_1602570117_433456561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3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2403368745_209116040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2697197173_229935145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03222138_425500590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8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133761705_158547627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4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101267234_170149768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693103195_108397719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103991604_380730630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1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594580675_314376373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784408672_27609886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1545535350_93926667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1625698332_202842762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3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4029247010_202842762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148069315_35228656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812076096_292830814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4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verted.mp4" descr="converted.mp4">
            <a:hlinkClick r:id="" action="ppaction://media"/>
            <a:extLst>
              <a:ext uri="{FF2B5EF4-FFF2-40B4-BE49-F238E27FC236}">
                <a16:creationId xmlns:a16="http://schemas.microsoft.com/office/drawing/2014/main" id="{6B7917F1-3A5E-6E45-92FE-3576804EF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0504"/>
            <a:ext cx="18288000" cy="103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3598517721_21265526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624060125_378697061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0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607863566_36539269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1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786186_3621162583_201122595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6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50974505_1170918043_138191699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9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Macintosh PowerPoint</Application>
  <PresentationFormat>Custom</PresentationFormat>
  <Paragraphs>0</Paragraphs>
  <Slides>74</Slides>
  <Notes>74</Notes>
  <HiddenSlides>0</HiddenSlides>
  <MMClips>85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A MANIM-PPTX Presentation</dc:description>
  <cp:lastModifiedBy>Agrawal, Devansh</cp:lastModifiedBy>
  <cp:revision>5</cp:revision>
  <dcterms:created xsi:type="dcterms:W3CDTF">2013-01-27T09:14:16Z</dcterms:created>
  <dcterms:modified xsi:type="dcterms:W3CDTF">2021-11-01T17:58:43Z</dcterms:modified>
  <cp:category/>
</cp:coreProperties>
</file>